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5</a:t>
            </a: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en-US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err="1" smtClean="0">
                <a:solidFill>
                  <a:schemeClr val="bg1"/>
                </a:solidFill>
              </a:rPr>
              <a:t>Внутримашинный</a:t>
            </a: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системный и периферийный интерфейс.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   2. </a:t>
            </a:r>
            <a:r>
              <a:rPr lang="ru-RU" sz="2400" dirty="0" smtClean="0">
                <a:solidFill>
                  <a:schemeClr val="bg1"/>
                </a:solidFill>
              </a:rPr>
              <a:t>Шины </a:t>
            </a:r>
            <a:r>
              <a:rPr lang="ru-RU" sz="2400" dirty="0" smtClean="0">
                <a:solidFill>
                  <a:schemeClr val="bg1"/>
                </a:solidFill>
              </a:rPr>
              <a:t>расширений.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3. </a:t>
            </a:r>
            <a:r>
              <a:rPr lang="ru-RU" sz="2400" dirty="0" smtClean="0">
                <a:solidFill>
                  <a:schemeClr val="bg1"/>
                </a:solidFill>
              </a:rPr>
              <a:t>Локальные </a:t>
            </a:r>
            <a:r>
              <a:rPr lang="ru-RU" sz="2400" dirty="0" smtClean="0">
                <a:solidFill>
                  <a:schemeClr val="bg1"/>
                </a:solidFill>
              </a:rPr>
              <a:t>и периферийные шины.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   4. </a:t>
            </a:r>
            <a:r>
              <a:rPr lang="ru-RU" sz="2400" dirty="0" smtClean="0">
                <a:solidFill>
                  <a:schemeClr val="bg1"/>
                </a:solidFill>
              </a:rPr>
              <a:t>Универсальные </a:t>
            </a:r>
            <a:r>
              <a:rPr lang="ru-RU" sz="2400" dirty="0" smtClean="0">
                <a:solidFill>
                  <a:schemeClr val="bg1"/>
                </a:solidFill>
              </a:rPr>
              <a:t>последовательные периферийные шины.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157</Words>
  <Application>Microsoft Office PowerPoint</Application>
  <PresentationFormat>Экран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2009-01-26T02:14:16Z</dcterms:modified>
</cp:coreProperties>
</file>

<file path=docProps/thumbnail.jpeg>
</file>